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545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127FBE-B070-43E6-9F89-1594D8DB990F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B58F02-9B37-4C7F-B341-C859E2507835}">
      <dgm:prSet phldrT="[Text]" custT="1"/>
      <dgm:spPr/>
      <dgm:t>
        <a:bodyPr/>
        <a:lstStyle/>
        <a:p>
          <a:r>
            <a:rPr lang="en-US" sz="2000" dirty="0"/>
            <a:t>Participant arrives at lab and meets other participant (</a:t>
          </a:r>
          <a:r>
            <a:rPr lang="en-US" sz="2000" b="1" u="sng" dirty="0"/>
            <a:t>confederate</a:t>
          </a:r>
          <a:r>
            <a:rPr lang="en-US" sz="2000" dirty="0"/>
            <a:t>)</a:t>
          </a:r>
        </a:p>
      </dgm:t>
    </dgm:pt>
    <dgm:pt modelId="{C90BE65C-C52C-4A21-A2BF-B20DE2500891}" type="parTrans" cxnId="{85A4F15F-3290-4C59-86D7-C2B336FE4BF0}">
      <dgm:prSet/>
      <dgm:spPr/>
      <dgm:t>
        <a:bodyPr/>
        <a:lstStyle/>
        <a:p>
          <a:endParaRPr lang="en-US"/>
        </a:p>
      </dgm:t>
    </dgm:pt>
    <dgm:pt modelId="{70715D11-1137-40EA-A66A-7C76014F5C1C}" type="sibTrans" cxnId="{85A4F15F-3290-4C59-86D7-C2B336FE4BF0}">
      <dgm:prSet/>
      <dgm:spPr/>
      <dgm:t>
        <a:bodyPr/>
        <a:lstStyle/>
        <a:p>
          <a:endParaRPr lang="en-US"/>
        </a:p>
      </dgm:t>
    </dgm:pt>
    <dgm:pt modelId="{7149DB04-EADC-4B0E-8FE4-529D751F43C0}">
      <dgm:prSet phldrT="[Text]" custT="1"/>
      <dgm:spPr/>
      <dgm:t>
        <a:bodyPr/>
        <a:lstStyle/>
        <a:p>
          <a:r>
            <a:rPr lang="en-US" sz="2000" dirty="0"/>
            <a:t>A ‘random’ draw takes place to see who remains in the lab (always the participant)</a:t>
          </a:r>
        </a:p>
      </dgm:t>
    </dgm:pt>
    <dgm:pt modelId="{79C76E42-849F-463C-965A-B4E597D36F85}" type="parTrans" cxnId="{D8644D23-AA63-4AE7-BDE7-188943E3A3E0}">
      <dgm:prSet/>
      <dgm:spPr/>
      <dgm:t>
        <a:bodyPr/>
        <a:lstStyle/>
        <a:p>
          <a:endParaRPr lang="en-US"/>
        </a:p>
      </dgm:t>
    </dgm:pt>
    <dgm:pt modelId="{A07321C1-188F-425A-9C03-04CEB4FC4967}" type="sibTrans" cxnId="{D8644D23-AA63-4AE7-BDE7-188943E3A3E0}">
      <dgm:prSet/>
      <dgm:spPr/>
      <dgm:t>
        <a:bodyPr/>
        <a:lstStyle/>
        <a:p>
          <a:endParaRPr lang="en-US"/>
        </a:p>
      </dgm:t>
    </dgm:pt>
    <dgm:pt modelId="{60863CC0-8519-48A3-A558-3A121745B7D0}">
      <dgm:prSet phldrT="[Text]" custT="1"/>
      <dgm:spPr/>
      <dgm:t>
        <a:bodyPr/>
        <a:lstStyle/>
        <a:p>
          <a:r>
            <a:rPr lang="en-US" sz="2000" dirty="0"/>
            <a:t>Participant (led to believe the confederate is off to another lab) completes information discernment measure</a:t>
          </a:r>
        </a:p>
      </dgm:t>
    </dgm:pt>
    <dgm:pt modelId="{3F3410C6-C381-43D0-A56B-777F75A435C8}" type="parTrans" cxnId="{3D165093-06E2-4421-887B-6AAA01361C79}">
      <dgm:prSet/>
      <dgm:spPr/>
      <dgm:t>
        <a:bodyPr/>
        <a:lstStyle/>
        <a:p>
          <a:endParaRPr lang="en-US"/>
        </a:p>
      </dgm:t>
    </dgm:pt>
    <dgm:pt modelId="{33DDE023-F229-4655-95BE-CEECA0315778}" type="sibTrans" cxnId="{3D165093-06E2-4421-887B-6AAA01361C79}">
      <dgm:prSet/>
      <dgm:spPr/>
      <dgm:t>
        <a:bodyPr/>
        <a:lstStyle/>
        <a:p>
          <a:endParaRPr lang="en-US"/>
        </a:p>
      </dgm:t>
    </dgm:pt>
    <dgm:pt modelId="{38C7124A-36A5-47F1-BA08-5999503F0056}">
      <dgm:prSet phldrT="[Text]" custT="1"/>
      <dgm:spPr/>
      <dgm:t>
        <a:bodyPr/>
        <a:lstStyle/>
        <a:p>
          <a:r>
            <a:rPr lang="en-US" sz="2000" dirty="0"/>
            <a:t>Participant reads 6 random newspaper articles with a religious theme whilst eye tracking is conducted</a:t>
          </a:r>
        </a:p>
      </dgm:t>
    </dgm:pt>
    <dgm:pt modelId="{185BC47F-A847-4A93-BC49-D7889064C76A}" type="parTrans" cxnId="{1F2C368F-1D4C-4FD5-8466-FB563D6ADEE3}">
      <dgm:prSet/>
      <dgm:spPr/>
      <dgm:t>
        <a:bodyPr/>
        <a:lstStyle/>
        <a:p>
          <a:endParaRPr lang="en-US"/>
        </a:p>
      </dgm:t>
    </dgm:pt>
    <dgm:pt modelId="{9AAAAE03-8F8A-477A-849C-1D64EF551D68}" type="sibTrans" cxnId="{1F2C368F-1D4C-4FD5-8466-FB563D6ADEE3}">
      <dgm:prSet/>
      <dgm:spPr/>
      <dgm:t>
        <a:bodyPr/>
        <a:lstStyle/>
        <a:p>
          <a:endParaRPr lang="en-US"/>
        </a:p>
      </dgm:t>
    </dgm:pt>
    <dgm:pt modelId="{17CA9A41-0500-46B2-852F-42586C61427F}">
      <dgm:prSet phldrT="[Text]" custT="1"/>
      <dgm:spPr/>
      <dgm:t>
        <a:bodyPr/>
        <a:lstStyle/>
        <a:p>
          <a:r>
            <a:rPr lang="en-US" sz="2000" dirty="0"/>
            <a:t>Resting CV responses collected, and then task instructions delivered and further CV monitoring</a:t>
          </a:r>
        </a:p>
      </dgm:t>
    </dgm:pt>
    <dgm:pt modelId="{16E6AF49-B27E-48BF-8CFD-0B5FF7962A8A}" type="parTrans" cxnId="{D9F898A5-287E-446D-9BF1-CB16B3ED0207}">
      <dgm:prSet/>
      <dgm:spPr/>
      <dgm:t>
        <a:bodyPr/>
        <a:lstStyle/>
        <a:p>
          <a:endParaRPr lang="en-US"/>
        </a:p>
      </dgm:t>
    </dgm:pt>
    <dgm:pt modelId="{70E3516C-FB24-478D-A44B-7E7AA6A90E31}" type="sibTrans" cxnId="{D9F898A5-287E-446D-9BF1-CB16B3ED0207}">
      <dgm:prSet/>
      <dgm:spPr/>
      <dgm:t>
        <a:bodyPr/>
        <a:lstStyle/>
        <a:p>
          <a:endParaRPr lang="en-US"/>
        </a:p>
      </dgm:t>
    </dgm:pt>
    <dgm:pt modelId="{1DF81E31-9CF1-4366-BCB3-349D68E288BB}">
      <dgm:prSet custT="1"/>
      <dgm:spPr/>
      <dgm:t>
        <a:bodyPr/>
        <a:lstStyle/>
        <a:p>
          <a:r>
            <a:rPr lang="en-US" sz="2000" dirty="0"/>
            <a:t>Further measures collected regarding thoughts and feelings about the task, and then task was completed</a:t>
          </a:r>
        </a:p>
      </dgm:t>
    </dgm:pt>
    <dgm:pt modelId="{D008C5FF-DB85-4A33-AF59-EAC377CE6B25}" type="parTrans" cxnId="{B437813A-581B-419E-B155-868E0D33C209}">
      <dgm:prSet/>
      <dgm:spPr/>
      <dgm:t>
        <a:bodyPr/>
        <a:lstStyle/>
        <a:p>
          <a:endParaRPr lang="en-US"/>
        </a:p>
      </dgm:t>
    </dgm:pt>
    <dgm:pt modelId="{6E515D1C-898D-479B-A482-2F881E5509BD}" type="sibTrans" cxnId="{B437813A-581B-419E-B155-868E0D33C209}">
      <dgm:prSet/>
      <dgm:spPr/>
      <dgm:t>
        <a:bodyPr/>
        <a:lstStyle/>
        <a:p>
          <a:endParaRPr lang="en-US"/>
        </a:p>
      </dgm:t>
    </dgm:pt>
    <dgm:pt modelId="{25B93D3A-751F-4FC2-9ED6-EEA4144E04C6}" type="pres">
      <dgm:prSet presAssocID="{58127FBE-B070-43E6-9F89-1594D8DB990F}" presName="diagram" presStyleCnt="0">
        <dgm:presLayoutVars>
          <dgm:dir/>
          <dgm:resizeHandles val="exact"/>
        </dgm:presLayoutVars>
      </dgm:prSet>
      <dgm:spPr/>
    </dgm:pt>
    <dgm:pt modelId="{D9498F19-D6C6-4568-90C5-C1505C7CF1E8}" type="pres">
      <dgm:prSet presAssocID="{8AB58F02-9B37-4C7F-B341-C859E2507835}" presName="node" presStyleLbl="node1" presStyleIdx="0" presStyleCnt="6">
        <dgm:presLayoutVars>
          <dgm:bulletEnabled val="1"/>
        </dgm:presLayoutVars>
      </dgm:prSet>
      <dgm:spPr/>
    </dgm:pt>
    <dgm:pt modelId="{96466D51-7D7B-4B74-9D38-FB13AEF09335}" type="pres">
      <dgm:prSet presAssocID="{70715D11-1137-40EA-A66A-7C76014F5C1C}" presName="sibTrans" presStyleLbl="sibTrans2D1" presStyleIdx="0" presStyleCnt="5"/>
      <dgm:spPr/>
    </dgm:pt>
    <dgm:pt modelId="{B38EE589-2EA2-4554-8447-3C8A3E404921}" type="pres">
      <dgm:prSet presAssocID="{70715D11-1137-40EA-A66A-7C76014F5C1C}" presName="connectorText" presStyleLbl="sibTrans2D1" presStyleIdx="0" presStyleCnt="5"/>
      <dgm:spPr/>
    </dgm:pt>
    <dgm:pt modelId="{ABCB07D6-DC04-4760-A118-D5D8A0E48010}" type="pres">
      <dgm:prSet presAssocID="{7149DB04-EADC-4B0E-8FE4-529D751F43C0}" presName="node" presStyleLbl="node1" presStyleIdx="1" presStyleCnt="6">
        <dgm:presLayoutVars>
          <dgm:bulletEnabled val="1"/>
        </dgm:presLayoutVars>
      </dgm:prSet>
      <dgm:spPr/>
    </dgm:pt>
    <dgm:pt modelId="{33AD051D-B06E-4195-8CD0-D48CD6A69D0B}" type="pres">
      <dgm:prSet presAssocID="{A07321C1-188F-425A-9C03-04CEB4FC4967}" presName="sibTrans" presStyleLbl="sibTrans2D1" presStyleIdx="1" presStyleCnt="5"/>
      <dgm:spPr/>
    </dgm:pt>
    <dgm:pt modelId="{AD0BE144-A877-4C63-A65B-B0AF84097AA9}" type="pres">
      <dgm:prSet presAssocID="{A07321C1-188F-425A-9C03-04CEB4FC4967}" presName="connectorText" presStyleLbl="sibTrans2D1" presStyleIdx="1" presStyleCnt="5"/>
      <dgm:spPr/>
    </dgm:pt>
    <dgm:pt modelId="{1FE32687-2F5E-449F-AA2D-46C82E1B2CDF}" type="pres">
      <dgm:prSet presAssocID="{60863CC0-8519-48A3-A558-3A121745B7D0}" presName="node" presStyleLbl="node1" presStyleIdx="2" presStyleCnt="6">
        <dgm:presLayoutVars>
          <dgm:bulletEnabled val="1"/>
        </dgm:presLayoutVars>
      </dgm:prSet>
      <dgm:spPr/>
    </dgm:pt>
    <dgm:pt modelId="{2775F194-3395-423E-BA0D-690E94D1F09C}" type="pres">
      <dgm:prSet presAssocID="{33DDE023-F229-4655-95BE-CEECA0315778}" presName="sibTrans" presStyleLbl="sibTrans2D1" presStyleIdx="2" presStyleCnt="5"/>
      <dgm:spPr/>
    </dgm:pt>
    <dgm:pt modelId="{1631DC03-6A2C-4466-94CE-AD275A109FA8}" type="pres">
      <dgm:prSet presAssocID="{33DDE023-F229-4655-95BE-CEECA0315778}" presName="connectorText" presStyleLbl="sibTrans2D1" presStyleIdx="2" presStyleCnt="5"/>
      <dgm:spPr/>
    </dgm:pt>
    <dgm:pt modelId="{F93854E7-4F09-41F7-A306-AB18863695CE}" type="pres">
      <dgm:prSet presAssocID="{38C7124A-36A5-47F1-BA08-5999503F0056}" presName="node" presStyleLbl="node1" presStyleIdx="3" presStyleCnt="6">
        <dgm:presLayoutVars>
          <dgm:bulletEnabled val="1"/>
        </dgm:presLayoutVars>
      </dgm:prSet>
      <dgm:spPr/>
    </dgm:pt>
    <dgm:pt modelId="{34DB2725-2243-44AA-8B24-F158FC401245}" type="pres">
      <dgm:prSet presAssocID="{9AAAAE03-8F8A-477A-849C-1D64EF551D68}" presName="sibTrans" presStyleLbl="sibTrans2D1" presStyleIdx="3" presStyleCnt="5"/>
      <dgm:spPr/>
    </dgm:pt>
    <dgm:pt modelId="{6E3EEC33-3704-4ED3-B3C9-603ACF9137B6}" type="pres">
      <dgm:prSet presAssocID="{9AAAAE03-8F8A-477A-849C-1D64EF551D68}" presName="connectorText" presStyleLbl="sibTrans2D1" presStyleIdx="3" presStyleCnt="5"/>
      <dgm:spPr/>
    </dgm:pt>
    <dgm:pt modelId="{AEB0D4D3-AE3E-440F-894B-63AD5B3496F6}" type="pres">
      <dgm:prSet presAssocID="{17CA9A41-0500-46B2-852F-42586C61427F}" presName="node" presStyleLbl="node1" presStyleIdx="4" presStyleCnt="6">
        <dgm:presLayoutVars>
          <dgm:bulletEnabled val="1"/>
        </dgm:presLayoutVars>
      </dgm:prSet>
      <dgm:spPr/>
    </dgm:pt>
    <dgm:pt modelId="{81AAD549-2042-4969-8A35-FA263555A949}" type="pres">
      <dgm:prSet presAssocID="{70E3516C-FB24-478D-A44B-7E7AA6A90E31}" presName="sibTrans" presStyleLbl="sibTrans2D1" presStyleIdx="4" presStyleCnt="5"/>
      <dgm:spPr/>
    </dgm:pt>
    <dgm:pt modelId="{372E6450-A568-4B32-B1B2-7867077CABE4}" type="pres">
      <dgm:prSet presAssocID="{70E3516C-FB24-478D-A44B-7E7AA6A90E31}" presName="connectorText" presStyleLbl="sibTrans2D1" presStyleIdx="4" presStyleCnt="5"/>
      <dgm:spPr/>
    </dgm:pt>
    <dgm:pt modelId="{4D176126-9365-42E2-A202-33E7AE676BEF}" type="pres">
      <dgm:prSet presAssocID="{1DF81E31-9CF1-4366-BCB3-349D68E288BB}" presName="node" presStyleLbl="node1" presStyleIdx="5" presStyleCnt="6">
        <dgm:presLayoutVars>
          <dgm:bulletEnabled val="1"/>
        </dgm:presLayoutVars>
      </dgm:prSet>
      <dgm:spPr/>
    </dgm:pt>
  </dgm:ptLst>
  <dgm:cxnLst>
    <dgm:cxn modelId="{01BF2803-542C-4371-B183-8862C9688F25}" type="presOf" srcId="{70E3516C-FB24-478D-A44B-7E7AA6A90E31}" destId="{81AAD549-2042-4969-8A35-FA263555A949}" srcOrd="0" destOrd="0" presId="urn:microsoft.com/office/officeart/2005/8/layout/process5"/>
    <dgm:cxn modelId="{54C3B606-3923-4BC4-8D66-73B74A0A7470}" type="presOf" srcId="{9AAAAE03-8F8A-477A-849C-1D64EF551D68}" destId="{34DB2725-2243-44AA-8B24-F158FC401245}" srcOrd="0" destOrd="0" presId="urn:microsoft.com/office/officeart/2005/8/layout/process5"/>
    <dgm:cxn modelId="{980BC117-491B-4CA4-BEFC-28A62C7955E0}" type="presOf" srcId="{17CA9A41-0500-46B2-852F-42586C61427F}" destId="{AEB0D4D3-AE3E-440F-894B-63AD5B3496F6}" srcOrd="0" destOrd="0" presId="urn:microsoft.com/office/officeart/2005/8/layout/process5"/>
    <dgm:cxn modelId="{D8644D23-AA63-4AE7-BDE7-188943E3A3E0}" srcId="{58127FBE-B070-43E6-9F89-1594D8DB990F}" destId="{7149DB04-EADC-4B0E-8FE4-529D751F43C0}" srcOrd="1" destOrd="0" parTransId="{79C76E42-849F-463C-965A-B4E597D36F85}" sibTransId="{A07321C1-188F-425A-9C03-04CEB4FC4967}"/>
    <dgm:cxn modelId="{85810D2F-6341-414A-AE64-F70DF7876313}" type="presOf" srcId="{58127FBE-B070-43E6-9F89-1594D8DB990F}" destId="{25B93D3A-751F-4FC2-9ED6-EEA4144E04C6}" srcOrd="0" destOrd="0" presId="urn:microsoft.com/office/officeart/2005/8/layout/process5"/>
    <dgm:cxn modelId="{1ED7F42F-E7F9-420C-8251-6651D0BD2896}" type="presOf" srcId="{70E3516C-FB24-478D-A44B-7E7AA6A90E31}" destId="{372E6450-A568-4B32-B1B2-7867077CABE4}" srcOrd="1" destOrd="0" presId="urn:microsoft.com/office/officeart/2005/8/layout/process5"/>
    <dgm:cxn modelId="{E39C1633-C1A9-4512-B0B1-0BFA8E275F66}" type="presOf" srcId="{60863CC0-8519-48A3-A558-3A121745B7D0}" destId="{1FE32687-2F5E-449F-AA2D-46C82E1B2CDF}" srcOrd="0" destOrd="0" presId="urn:microsoft.com/office/officeart/2005/8/layout/process5"/>
    <dgm:cxn modelId="{E4C3BC39-2940-464C-8D95-0DF843926907}" type="presOf" srcId="{1DF81E31-9CF1-4366-BCB3-349D68E288BB}" destId="{4D176126-9365-42E2-A202-33E7AE676BEF}" srcOrd="0" destOrd="0" presId="urn:microsoft.com/office/officeart/2005/8/layout/process5"/>
    <dgm:cxn modelId="{B437813A-581B-419E-B155-868E0D33C209}" srcId="{58127FBE-B070-43E6-9F89-1594D8DB990F}" destId="{1DF81E31-9CF1-4366-BCB3-349D68E288BB}" srcOrd="5" destOrd="0" parTransId="{D008C5FF-DB85-4A33-AF59-EAC377CE6B25}" sibTransId="{6E515D1C-898D-479B-A482-2F881E5509BD}"/>
    <dgm:cxn modelId="{85A4F15F-3290-4C59-86D7-C2B336FE4BF0}" srcId="{58127FBE-B070-43E6-9F89-1594D8DB990F}" destId="{8AB58F02-9B37-4C7F-B341-C859E2507835}" srcOrd="0" destOrd="0" parTransId="{C90BE65C-C52C-4A21-A2BF-B20DE2500891}" sibTransId="{70715D11-1137-40EA-A66A-7C76014F5C1C}"/>
    <dgm:cxn modelId="{C4B21162-E7E7-4CB8-A987-9B5FD9FB97BC}" type="presOf" srcId="{9AAAAE03-8F8A-477A-849C-1D64EF551D68}" destId="{6E3EEC33-3704-4ED3-B3C9-603ACF9137B6}" srcOrd="1" destOrd="0" presId="urn:microsoft.com/office/officeart/2005/8/layout/process5"/>
    <dgm:cxn modelId="{4D0B8387-FE81-495C-BB5A-B7D4CDF6C095}" type="presOf" srcId="{38C7124A-36A5-47F1-BA08-5999503F0056}" destId="{F93854E7-4F09-41F7-A306-AB18863695CE}" srcOrd="0" destOrd="0" presId="urn:microsoft.com/office/officeart/2005/8/layout/process5"/>
    <dgm:cxn modelId="{68D2B28B-84BA-47FD-B5F9-660746EFA335}" type="presOf" srcId="{33DDE023-F229-4655-95BE-CEECA0315778}" destId="{2775F194-3395-423E-BA0D-690E94D1F09C}" srcOrd="0" destOrd="0" presId="urn:microsoft.com/office/officeart/2005/8/layout/process5"/>
    <dgm:cxn modelId="{1F2C368F-1D4C-4FD5-8466-FB563D6ADEE3}" srcId="{58127FBE-B070-43E6-9F89-1594D8DB990F}" destId="{38C7124A-36A5-47F1-BA08-5999503F0056}" srcOrd="3" destOrd="0" parTransId="{185BC47F-A847-4A93-BC49-D7889064C76A}" sibTransId="{9AAAAE03-8F8A-477A-849C-1D64EF551D68}"/>
    <dgm:cxn modelId="{3D165093-06E2-4421-887B-6AAA01361C79}" srcId="{58127FBE-B070-43E6-9F89-1594D8DB990F}" destId="{60863CC0-8519-48A3-A558-3A121745B7D0}" srcOrd="2" destOrd="0" parTransId="{3F3410C6-C381-43D0-A56B-777F75A435C8}" sibTransId="{33DDE023-F229-4655-95BE-CEECA0315778}"/>
    <dgm:cxn modelId="{D9F898A5-287E-446D-9BF1-CB16B3ED0207}" srcId="{58127FBE-B070-43E6-9F89-1594D8DB990F}" destId="{17CA9A41-0500-46B2-852F-42586C61427F}" srcOrd="4" destOrd="0" parTransId="{16E6AF49-B27E-48BF-8CFD-0B5FF7962A8A}" sibTransId="{70E3516C-FB24-478D-A44B-7E7AA6A90E31}"/>
    <dgm:cxn modelId="{99FBE4AF-8F2C-410C-BE5A-D30C74BF953A}" type="presOf" srcId="{A07321C1-188F-425A-9C03-04CEB4FC4967}" destId="{AD0BE144-A877-4C63-A65B-B0AF84097AA9}" srcOrd="1" destOrd="0" presId="urn:microsoft.com/office/officeart/2005/8/layout/process5"/>
    <dgm:cxn modelId="{37AE05B9-14E5-4AF9-A160-A46E50ED5CD2}" type="presOf" srcId="{70715D11-1137-40EA-A66A-7C76014F5C1C}" destId="{B38EE589-2EA2-4554-8447-3C8A3E404921}" srcOrd="1" destOrd="0" presId="urn:microsoft.com/office/officeart/2005/8/layout/process5"/>
    <dgm:cxn modelId="{A31729BB-1EE2-494A-AC15-0F02C607A6B2}" type="presOf" srcId="{7149DB04-EADC-4B0E-8FE4-529D751F43C0}" destId="{ABCB07D6-DC04-4760-A118-D5D8A0E48010}" srcOrd="0" destOrd="0" presId="urn:microsoft.com/office/officeart/2005/8/layout/process5"/>
    <dgm:cxn modelId="{1527CAC9-D6FC-40F2-9E88-DD4FBBEDB468}" type="presOf" srcId="{70715D11-1137-40EA-A66A-7C76014F5C1C}" destId="{96466D51-7D7B-4B74-9D38-FB13AEF09335}" srcOrd="0" destOrd="0" presId="urn:microsoft.com/office/officeart/2005/8/layout/process5"/>
    <dgm:cxn modelId="{E52DB1D6-E5C8-4565-BAC6-C6331B780D54}" type="presOf" srcId="{33DDE023-F229-4655-95BE-CEECA0315778}" destId="{1631DC03-6A2C-4466-94CE-AD275A109FA8}" srcOrd="1" destOrd="0" presId="urn:microsoft.com/office/officeart/2005/8/layout/process5"/>
    <dgm:cxn modelId="{948576F3-FB83-48A7-9D45-D63C9392DFC9}" type="presOf" srcId="{A07321C1-188F-425A-9C03-04CEB4FC4967}" destId="{33AD051D-B06E-4195-8CD0-D48CD6A69D0B}" srcOrd="0" destOrd="0" presId="urn:microsoft.com/office/officeart/2005/8/layout/process5"/>
    <dgm:cxn modelId="{D819E3FD-EE02-49B6-84B6-54B87FFC3D3D}" type="presOf" srcId="{8AB58F02-9B37-4C7F-B341-C859E2507835}" destId="{D9498F19-D6C6-4568-90C5-C1505C7CF1E8}" srcOrd="0" destOrd="0" presId="urn:microsoft.com/office/officeart/2005/8/layout/process5"/>
    <dgm:cxn modelId="{2980EAEA-7FB2-4BFD-9DED-61ADBE8C9BA0}" type="presParOf" srcId="{25B93D3A-751F-4FC2-9ED6-EEA4144E04C6}" destId="{D9498F19-D6C6-4568-90C5-C1505C7CF1E8}" srcOrd="0" destOrd="0" presId="urn:microsoft.com/office/officeart/2005/8/layout/process5"/>
    <dgm:cxn modelId="{801D4F00-9C98-4E99-9FA4-674D6CB63C5E}" type="presParOf" srcId="{25B93D3A-751F-4FC2-9ED6-EEA4144E04C6}" destId="{96466D51-7D7B-4B74-9D38-FB13AEF09335}" srcOrd="1" destOrd="0" presId="urn:microsoft.com/office/officeart/2005/8/layout/process5"/>
    <dgm:cxn modelId="{27F0A044-CB94-45F3-896F-5B7715F4AE8A}" type="presParOf" srcId="{96466D51-7D7B-4B74-9D38-FB13AEF09335}" destId="{B38EE589-2EA2-4554-8447-3C8A3E404921}" srcOrd="0" destOrd="0" presId="urn:microsoft.com/office/officeart/2005/8/layout/process5"/>
    <dgm:cxn modelId="{B809D830-A6E0-446A-9F77-BAA230CBA0AC}" type="presParOf" srcId="{25B93D3A-751F-4FC2-9ED6-EEA4144E04C6}" destId="{ABCB07D6-DC04-4760-A118-D5D8A0E48010}" srcOrd="2" destOrd="0" presId="urn:microsoft.com/office/officeart/2005/8/layout/process5"/>
    <dgm:cxn modelId="{7CCA8BBE-B1E9-4E5C-AB61-A8572291F9D0}" type="presParOf" srcId="{25B93D3A-751F-4FC2-9ED6-EEA4144E04C6}" destId="{33AD051D-B06E-4195-8CD0-D48CD6A69D0B}" srcOrd="3" destOrd="0" presId="urn:microsoft.com/office/officeart/2005/8/layout/process5"/>
    <dgm:cxn modelId="{9204D7B6-136C-4673-81AD-DB86E1558347}" type="presParOf" srcId="{33AD051D-B06E-4195-8CD0-D48CD6A69D0B}" destId="{AD0BE144-A877-4C63-A65B-B0AF84097AA9}" srcOrd="0" destOrd="0" presId="urn:microsoft.com/office/officeart/2005/8/layout/process5"/>
    <dgm:cxn modelId="{F2771337-304C-402D-8F14-A14C7665CBC5}" type="presParOf" srcId="{25B93D3A-751F-4FC2-9ED6-EEA4144E04C6}" destId="{1FE32687-2F5E-449F-AA2D-46C82E1B2CDF}" srcOrd="4" destOrd="0" presId="urn:microsoft.com/office/officeart/2005/8/layout/process5"/>
    <dgm:cxn modelId="{4E3173C8-4FA4-4821-8233-0147712C8B3B}" type="presParOf" srcId="{25B93D3A-751F-4FC2-9ED6-EEA4144E04C6}" destId="{2775F194-3395-423E-BA0D-690E94D1F09C}" srcOrd="5" destOrd="0" presId="urn:microsoft.com/office/officeart/2005/8/layout/process5"/>
    <dgm:cxn modelId="{4A737688-A7F6-4681-8893-0D4EFD6BFADF}" type="presParOf" srcId="{2775F194-3395-423E-BA0D-690E94D1F09C}" destId="{1631DC03-6A2C-4466-94CE-AD275A109FA8}" srcOrd="0" destOrd="0" presId="urn:microsoft.com/office/officeart/2005/8/layout/process5"/>
    <dgm:cxn modelId="{6C5DFBB1-F04B-4E16-A0EB-E1F3D38408E5}" type="presParOf" srcId="{25B93D3A-751F-4FC2-9ED6-EEA4144E04C6}" destId="{F93854E7-4F09-41F7-A306-AB18863695CE}" srcOrd="6" destOrd="0" presId="urn:microsoft.com/office/officeart/2005/8/layout/process5"/>
    <dgm:cxn modelId="{58778E66-DA47-4E41-8A33-EED570E69E7B}" type="presParOf" srcId="{25B93D3A-751F-4FC2-9ED6-EEA4144E04C6}" destId="{34DB2725-2243-44AA-8B24-F158FC401245}" srcOrd="7" destOrd="0" presId="urn:microsoft.com/office/officeart/2005/8/layout/process5"/>
    <dgm:cxn modelId="{0299EB58-8097-43DF-BFC0-ECDFEAC708C1}" type="presParOf" srcId="{34DB2725-2243-44AA-8B24-F158FC401245}" destId="{6E3EEC33-3704-4ED3-B3C9-603ACF9137B6}" srcOrd="0" destOrd="0" presId="urn:microsoft.com/office/officeart/2005/8/layout/process5"/>
    <dgm:cxn modelId="{67AD1EF2-D786-404A-8F84-2DD44F25A06E}" type="presParOf" srcId="{25B93D3A-751F-4FC2-9ED6-EEA4144E04C6}" destId="{AEB0D4D3-AE3E-440F-894B-63AD5B3496F6}" srcOrd="8" destOrd="0" presId="urn:microsoft.com/office/officeart/2005/8/layout/process5"/>
    <dgm:cxn modelId="{54D40A27-5838-4036-9FEC-FABC13C5995D}" type="presParOf" srcId="{25B93D3A-751F-4FC2-9ED6-EEA4144E04C6}" destId="{81AAD549-2042-4969-8A35-FA263555A949}" srcOrd="9" destOrd="0" presId="urn:microsoft.com/office/officeart/2005/8/layout/process5"/>
    <dgm:cxn modelId="{C79BD7B9-466B-42B6-B9AD-BF3870EE77E0}" type="presParOf" srcId="{81AAD549-2042-4969-8A35-FA263555A949}" destId="{372E6450-A568-4B32-B1B2-7867077CABE4}" srcOrd="0" destOrd="0" presId="urn:microsoft.com/office/officeart/2005/8/layout/process5"/>
    <dgm:cxn modelId="{F458AE08-1A14-4977-BBB7-B8E169E02970}" type="presParOf" srcId="{25B93D3A-751F-4FC2-9ED6-EEA4144E04C6}" destId="{4D176126-9365-42E2-A202-33E7AE676BEF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498F19-D6C6-4568-90C5-C1505C7CF1E8}">
      <dsp:nvSpPr>
        <dsp:cNvPr id="0" name=""/>
        <dsp:cNvSpPr/>
      </dsp:nvSpPr>
      <dsp:spPr>
        <a:xfrm>
          <a:off x="97043" y="2718"/>
          <a:ext cx="2716187" cy="1629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Participant arrives at lab and meets other participant (</a:t>
          </a:r>
          <a:r>
            <a:rPr lang="en-US" sz="2000" b="1" u="sng" kern="1200" dirty="0"/>
            <a:t>confederate</a:t>
          </a:r>
          <a:r>
            <a:rPr lang="en-US" sz="2000" kern="1200" dirty="0"/>
            <a:t>)</a:t>
          </a:r>
        </a:p>
      </dsp:txBody>
      <dsp:txXfrm>
        <a:off x="144776" y="50451"/>
        <a:ext cx="2620721" cy="1534246"/>
      </dsp:txXfrm>
    </dsp:sp>
    <dsp:sp modelId="{96466D51-7D7B-4B74-9D38-FB13AEF09335}">
      <dsp:nvSpPr>
        <dsp:cNvPr id="0" name=""/>
        <dsp:cNvSpPr/>
      </dsp:nvSpPr>
      <dsp:spPr>
        <a:xfrm>
          <a:off x="3052255" y="480767"/>
          <a:ext cx="575831" cy="6736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3052255" y="615490"/>
        <a:ext cx="403082" cy="404168"/>
      </dsp:txXfrm>
    </dsp:sp>
    <dsp:sp modelId="{ABCB07D6-DC04-4760-A118-D5D8A0E48010}">
      <dsp:nvSpPr>
        <dsp:cNvPr id="0" name=""/>
        <dsp:cNvSpPr/>
      </dsp:nvSpPr>
      <dsp:spPr>
        <a:xfrm>
          <a:off x="3899706" y="2718"/>
          <a:ext cx="2716187" cy="1629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 ‘random’ draw takes place to see who remains in the lab (always the participant)</a:t>
          </a:r>
        </a:p>
      </dsp:txBody>
      <dsp:txXfrm>
        <a:off x="3947439" y="50451"/>
        <a:ext cx="2620721" cy="1534246"/>
      </dsp:txXfrm>
    </dsp:sp>
    <dsp:sp modelId="{33AD051D-B06E-4195-8CD0-D48CD6A69D0B}">
      <dsp:nvSpPr>
        <dsp:cNvPr id="0" name=""/>
        <dsp:cNvSpPr/>
      </dsp:nvSpPr>
      <dsp:spPr>
        <a:xfrm>
          <a:off x="6854918" y="480767"/>
          <a:ext cx="575831" cy="6736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>
        <a:off x="6854918" y="615490"/>
        <a:ext cx="403082" cy="404168"/>
      </dsp:txXfrm>
    </dsp:sp>
    <dsp:sp modelId="{1FE32687-2F5E-449F-AA2D-46C82E1B2CDF}">
      <dsp:nvSpPr>
        <dsp:cNvPr id="0" name=""/>
        <dsp:cNvSpPr/>
      </dsp:nvSpPr>
      <dsp:spPr>
        <a:xfrm>
          <a:off x="7702368" y="2718"/>
          <a:ext cx="2716187" cy="1629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Participant (led to believe the confederate is off to another lab) completes information discernment measure</a:t>
          </a:r>
        </a:p>
      </dsp:txBody>
      <dsp:txXfrm>
        <a:off x="7750101" y="50451"/>
        <a:ext cx="2620721" cy="1534246"/>
      </dsp:txXfrm>
    </dsp:sp>
    <dsp:sp modelId="{2775F194-3395-423E-BA0D-690E94D1F09C}">
      <dsp:nvSpPr>
        <dsp:cNvPr id="0" name=""/>
        <dsp:cNvSpPr/>
      </dsp:nvSpPr>
      <dsp:spPr>
        <a:xfrm rot="5400000">
          <a:off x="8772546" y="1822564"/>
          <a:ext cx="575831" cy="6736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 rot="-5400000">
        <a:off x="8858378" y="1871456"/>
        <a:ext cx="404168" cy="403082"/>
      </dsp:txXfrm>
    </dsp:sp>
    <dsp:sp modelId="{F93854E7-4F09-41F7-A306-AB18863695CE}">
      <dsp:nvSpPr>
        <dsp:cNvPr id="0" name=""/>
        <dsp:cNvSpPr/>
      </dsp:nvSpPr>
      <dsp:spPr>
        <a:xfrm>
          <a:off x="7702368" y="2718906"/>
          <a:ext cx="2716187" cy="1629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Participant reads 6 random newspaper articles with a religious theme whilst eye tracking is conducted</a:t>
          </a:r>
        </a:p>
      </dsp:txBody>
      <dsp:txXfrm>
        <a:off x="7750101" y="2766639"/>
        <a:ext cx="2620721" cy="1534246"/>
      </dsp:txXfrm>
    </dsp:sp>
    <dsp:sp modelId="{34DB2725-2243-44AA-8B24-F158FC401245}">
      <dsp:nvSpPr>
        <dsp:cNvPr id="0" name=""/>
        <dsp:cNvSpPr/>
      </dsp:nvSpPr>
      <dsp:spPr>
        <a:xfrm rot="10800000">
          <a:off x="6887512" y="3196955"/>
          <a:ext cx="575831" cy="6736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 rot="10800000">
        <a:off x="7060261" y="3331678"/>
        <a:ext cx="403082" cy="404168"/>
      </dsp:txXfrm>
    </dsp:sp>
    <dsp:sp modelId="{AEB0D4D3-AE3E-440F-894B-63AD5B3496F6}">
      <dsp:nvSpPr>
        <dsp:cNvPr id="0" name=""/>
        <dsp:cNvSpPr/>
      </dsp:nvSpPr>
      <dsp:spPr>
        <a:xfrm>
          <a:off x="3899706" y="2718906"/>
          <a:ext cx="2716187" cy="1629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Resting CV responses collected, and then task instructions delivered and further CV monitoring</a:t>
          </a:r>
        </a:p>
      </dsp:txBody>
      <dsp:txXfrm>
        <a:off x="3947439" y="2766639"/>
        <a:ext cx="2620721" cy="1534246"/>
      </dsp:txXfrm>
    </dsp:sp>
    <dsp:sp modelId="{81AAD549-2042-4969-8A35-FA263555A949}">
      <dsp:nvSpPr>
        <dsp:cNvPr id="0" name=""/>
        <dsp:cNvSpPr/>
      </dsp:nvSpPr>
      <dsp:spPr>
        <a:xfrm rot="10800000">
          <a:off x="3084849" y="3196955"/>
          <a:ext cx="575831" cy="6736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/>
        </a:p>
      </dsp:txBody>
      <dsp:txXfrm rot="10800000">
        <a:off x="3257598" y="3331678"/>
        <a:ext cx="403082" cy="404168"/>
      </dsp:txXfrm>
    </dsp:sp>
    <dsp:sp modelId="{4D176126-9365-42E2-A202-33E7AE676BEF}">
      <dsp:nvSpPr>
        <dsp:cNvPr id="0" name=""/>
        <dsp:cNvSpPr/>
      </dsp:nvSpPr>
      <dsp:spPr>
        <a:xfrm>
          <a:off x="97043" y="2718906"/>
          <a:ext cx="2716187" cy="16297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Further measures collected regarding thoughts and feelings about the task, and then task was completed</a:t>
          </a:r>
        </a:p>
      </dsp:txBody>
      <dsp:txXfrm>
        <a:off x="144776" y="2766639"/>
        <a:ext cx="2620721" cy="15342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16CF8-A0E1-4CA0-B714-64AE35AEF5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D16414-DE22-4DAC-9A12-1311C2770D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FD286-8F4A-4F5C-A109-C922B56C1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84C62-8B77-4814-A108-6F2F6507F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2F5BB8-7421-4CD3-8F7F-E7B4A2BCD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806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4DBA8-7A7A-4085-AB90-73830A264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CB5805-8076-48CC-9AF3-932608340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93AB6B-D6DF-42BB-B59A-BD1849887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C2CB3E-9C6F-400B-B700-A75F648E9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2161B3-A630-4BDF-9B9E-AB7DEE41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49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780FA-96CD-4B04-885C-07EE451BF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DCC655-5F72-4EC2-B3F6-DE4EE71399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F15E10-653D-46BF-9B31-8E12BA52A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ED919B-EABB-4D77-94D3-A7613AF70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D5C4B-926D-486C-B354-D3792EA99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480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6EB92-288B-458F-A031-86B6A73B5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39E6E-293B-45CC-AD44-8029C5B845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9545EE-A733-41CA-86CC-5CA40516FE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34DDBE-36F2-4DA7-AA81-22B6FECDE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EBA0EC-8E26-427F-B9FB-325FC3CB2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DC2377-F745-44F0-B27F-E00112736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104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7305E-C9C4-42C6-B709-13B2351AA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93BAA3-55FB-49AE-AC60-CCABD0A77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54655D-DC88-4B58-9934-6F0170EFA4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93DE21-DF93-4A45-B590-174F6B3ACF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86B6C9-394F-42B7-B5AD-D3CE616389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6E863D-33A3-4251-9AE5-40AED2A0E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0B557C-0583-4D65-BBC1-5517BAA5C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E34CB8-5275-49BA-BAFC-0004149B2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75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46B93-85A2-4A4D-B796-7DE380AC6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4DED1E-1A64-42C7-8FDE-59DA5E58C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7A15D5-FAB9-44E0-BA14-CB378852D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529037-A97F-4F47-B7EC-10303C65C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070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EDA517-8C43-4666-85FF-0A61CBD7B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501639-EFA9-44F5-B2E0-BE100B583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18F620-7A25-448F-82B3-7C0E47C68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048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E0148-0D17-4F99-A075-1B9F998A6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B9164-3D54-459A-9D49-050A4F17D0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79AF43-FD52-433D-B29E-F17121615A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5D9D82-B48B-4504-A933-8C3326F10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5871E-F57E-4B04-9546-13C4B61CA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676A8B-BDA2-4ECD-BF2D-29F82B22B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841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5AC6D-205B-4FD7-A4CC-CB430FAD3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412F2D-23B4-4FAD-BBFE-A02FEC5FB4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F39659-5B30-4885-BCE0-B242BC855A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0E65E6-FB65-41B5-B8DE-1E1ACE6A7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6516C9-3454-49AE-B994-9249BF1A8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27004F-A5C0-44E4-B211-FAB426DDB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876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1D09-8CBB-4EB6-BB44-22F0BA797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1F2DA3-0F60-4EE7-A3E8-62436B80A9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2BD0E9-D636-4886-9A5A-62D3F5A64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20DAA-4ED8-40E0-9F2E-B3835A56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7E8E46-62F0-4B7C-B453-25D8AFF97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999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C4BFD6-91F7-4918-9DD4-208A8193E1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702923-317C-42C3-A199-D91C44C72B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5E5B78-0E3A-43AB-8E3A-86687D036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0160F-C2F5-4D12-92E5-7CA70735D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3FF0D6-3FF8-4FD5-93FF-E74CFC767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90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C76A67-F987-4625-9226-DBA98CBF3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F79FA7-49E9-4886-AB9D-454D28AFF2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F8AB0-F5F5-466A-A67C-69A94C4552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41452-0D1A-4EE2-AAC0-A71C093089AB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C0585-D0ED-45D2-AF89-0059B21467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AC9A56-CA1F-48AD-B54E-7F95860D7F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F7425-5220-466C-991F-DC8F487FAD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079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B973B-D7CD-4942-8CAF-01B456234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Experimental protocol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D0EBB15-0F18-43DE-8E46-604494BC0478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2488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Experimental protocol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Experimental protocol</dc:title>
  <dc:creator>Geoff Walton</dc:creator>
  <cp:lastModifiedBy>Geoff Walton</cp:lastModifiedBy>
  <cp:revision>1</cp:revision>
  <dcterms:created xsi:type="dcterms:W3CDTF">2020-04-02T10:13:16Z</dcterms:created>
  <dcterms:modified xsi:type="dcterms:W3CDTF">2020-04-02T10:14:16Z</dcterms:modified>
</cp:coreProperties>
</file>